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1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22256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глобально-ориентированного мышления в рамках преподавания истории и обществознания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5084253" cy="33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rot="5400000">
            <a:off x="1893075" y="2178835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965571" y="2749545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786182" y="3786190"/>
            <a:ext cx="2286016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Преподавание  в рамках учебных программ и элективных  курсов глобально-ориентированных блоков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3500438"/>
            <a:ext cx="2428892" cy="17145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Интеграция учебных дисциплин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2976" y="785794"/>
            <a:ext cx="685804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Направления преподавательской деятельности  по формированию глобально-ориентированного мышления 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6107917" y="2178835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429388" y="3500438"/>
            <a:ext cx="228601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эстетического воспитания на основе приобщения к знаниям о мировой культуре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учебных дисциплин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Для учеников:</a:t>
            </a:r>
          </a:p>
          <a:p>
            <a:r>
              <a:rPr lang="ru-RU" dirty="0" smtClean="0"/>
              <a:t>- решение проблемы с привлечением нескольких учебных дисциплин</a:t>
            </a:r>
          </a:p>
          <a:p>
            <a:pPr>
              <a:buFontTx/>
              <a:buChar char="-"/>
            </a:pPr>
            <a:r>
              <a:rPr lang="ru-RU" dirty="0" smtClean="0"/>
              <a:t>Развитие синергетического мышления</a:t>
            </a:r>
          </a:p>
          <a:p>
            <a:pPr>
              <a:buFontTx/>
              <a:buChar char="-"/>
            </a:pPr>
            <a:r>
              <a:rPr lang="ru-RU" dirty="0" smtClean="0"/>
              <a:t>Возможность получения  консультации от специалиста непосредственно на занятии</a:t>
            </a:r>
          </a:p>
          <a:p>
            <a:endParaRPr lang="ru-RU" dirty="0" smtClean="0"/>
          </a:p>
          <a:p>
            <a:r>
              <a:rPr lang="ru-RU" dirty="0" smtClean="0"/>
              <a:t>Для учителей:</a:t>
            </a:r>
          </a:p>
          <a:p>
            <a:pPr>
              <a:buFontTx/>
              <a:buChar char="-"/>
            </a:pPr>
            <a:r>
              <a:rPr lang="ru-RU" dirty="0" smtClean="0"/>
              <a:t>Взаимообмен педагогического опыта</a:t>
            </a:r>
          </a:p>
          <a:p>
            <a:pPr>
              <a:buFontTx/>
              <a:buChar char="-"/>
            </a:pPr>
            <a:r>
              <a:rPr lang="ru-RU" dirty="0" smtClean="0"/>
              <a:t>Возможность расширения содержания темы</a:t>
            </a:r>
          </a:p>
          <a:p>
            <a:r>
              <a:rPr lang="ru-RU" dirty="0" smtClean="0"/>
              <a:t>-Установление нового типа контакта с группой при участии коллеги</a:t>
            </a:r>
            <a:endParaRPr lang="ru-RU" dirty="0"/>
          </a:p>
        </p:txBody>
      </p:sp>
      <p:pic>
        <p:nvPicPr>
          <p:cNvPr id="1026" name="Picture 2" descr="G:\5378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761" y="1009459"/>
            <a:ext cx="3571900" cy="2167174"/>
          </a:xfrm>
          <a:prstGeom prst="rect">
            <a:avLst/>
          </a:prstGeom>
          <a:noFill/>
        </p:spPr>
      </p:pic>
      <p:pic>
        <p:nvPicPr>
          <p:cNvPr id="1027" name="Picture 3" descr="G:\563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00438"/>
            <a:ext cx="3295541" cy="209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42910" y="571480"/>
          <a:ext cx="8001056" cy="5786478"/>
        </p:xfrm>
        <a:graphic>
          <a:graphicData uri="http://schemas.openxmlformats.org/presentationml/2006/ole">
            <p:oleObj spid="_x0000_s2050" name="Презентация" r:id="rId3" imgW="4076556" imgH="3057672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38" y="642918"/>
            <a:ext cx="742955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Преподавание  в рамках учебных программ и элективных  курсов глобально-ориентированных блоков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285992"/>
            <a:ext cx="27146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2050" name="Picture 2" descr="G:\Общество\2dAzn5-zk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8501122" cy="342902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928662" y="3286124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57158" y="3929066"/>
            <a:ext cx="257176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геополитика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43174" y="3286124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000364" y="3786190"/>
            <a:ext cx="257176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2357430"/>
            <a:ext cx="2343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Обществознание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6143636" y="342900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43570" y="4071942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философия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7250925" y="4036223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072198" y="5143512"/>
            <a:ext cx="307180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макроэкономика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18388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Осуществление эстетического воспитания на основе приобщения к знаниям о мировой культуре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G:\s6100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714776" cy="4000528"/>
          </a:xfrm>
          <a:prstGeom prst="rect">
            <a:avLst/>
          </a:prstGeom>
          <a:noFill/>
        </p:spPr>
      </p:pic>
      <p:pic>
        <p:nvPicPr>
          <p:cNvPr id="3076" name="Picture 4" descr="G:\lgpp30545_mona-lisa-leonardo-da-vinci-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0640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928670"/>
            <a:ext cx="258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Внеурочная работа </a:t>
            </a:r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2214546" y="1643050"/>
            <a:ext cx="4643470" cy="385765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3071810"/>
            <a:ext cx="432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1.Мотивация</a:t>
            </a:r>
          </a:p>
          <a:p>
            <a:r>
              <a:rPr lang="ru-RU" sz="1200" dirty="0" smtClean="0"/>
              <a:t>2.Закрепление материала</a:t>
            </a:r>
          </a:p>
          <a:p>
            <a:r>
              <a:rPr lang="ru-RU" sz="1200" dirty="0" smtClean="0"/>
              <a:t>3.Расширение области знаний</a:t>
            </a:r>
            <a:endParaRPr lang="ru-RU" sz="1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357950" y="1071546"/>
            <a:ext cx="100013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1357290" y="1142984"/>
            <a:ext cx="1000132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72264" y="2071678"/>
            <a:ext cx="276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? Где? Когда?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071678"/>
            <a:ext cx="269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Дискуссионный клуб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5643578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Я и мы- континенты и миры!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Admin\Desktop\Новая папка\20141226_09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0646">
            <a:off x="467694" y="2780625"/>
            <a:ext cx="2357422" cy="2715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3" descr="H:\DCIM\102_FUJI\DSCF2033.JPG"/>
          <p:cNvPicPr>
            <a:picLocks noChangeAspect="1" noChangeArrowheads="1"/>
          </p:cNvPicPr>
          <p:nvPr/>
        </p:nvPicPr>
        <p:blipFill>
          <a:blip r:embed="rId3" cstate="print"/>
          <a:srcRect l="1588"/>
          <a:stretch>
            <a:fillRect/>
          </a:stretch>
        </p:blipFill>
        <p:spPr bwMode="auto">
          <a:xfrm>
            <a:off x="6143636" y="2714620"/>
            <a:ext cx="2571768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714620"/>
            <a:ext cx="8183880" cy="857256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2"/>
                </a:solidFill>
              </a:rPr>
              <a:t>Спасибо за внимание!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150</TotalTime>
  <Words>140</Words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Аспект</vt:lpstr>
      <vt:lpstr>Презентация</vt:lpstr>
      <vt:lpstr>Формирование глобально-ориентированного мышления в рамках преподавания истории и обществознания</vt:lpstr>
      <vt:lpstr>Слайд 2</vt:lpstr>
      <vt:lpstr>Интеграция учебных дисциплин</vt:lpstr>
      <vt:lpstr>Слайд 4</vt:lpstr>
      <vt:lpstr>Слайд 5</vt:lpstr>
      <vt:lpstr>Осуществление эстетического воспитания на основе приобщения к знаниям о мировой культуре </vt:lpstr>
      <vt:lpstr>Слайд 7</vt:lpstr>
      <vt:lpstr>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глобально-ориентированного мышления в рамках преподавания предметов гуманитарного цикла</dc:title>
  <dc:creator>Admin</dc:creator>
  <cp:lastModifiedBy>Admin</cp:lastModifiedBy>
  <cp:revision>20</cp:revision>
  <dcterms:created xsi:type="dcterms:W3CDTF">2015-01-12T13:49:34Z</dcterms:created>
  <dcterms:modified xsi:type="dcterms:W3CDTF">2015-01-14T13:04:55Z</dcterms:modified>
</cp:coreProperties>
</file>